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43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65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38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93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79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211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68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03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475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344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686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FBCD7FD1-DC54-4ACC-9979-1755DCD72C55}" type="datetimeFigureOut">
              <a:rPr lang="en-US" smtClean="0"/>
              <a:t>27-Apr-21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C309F8A6-EAAD-418E-83D6-F85A9F47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7730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1766D-35CB-4638-8289-6BEEF3CFD7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THỜI GIAN BIỂU</a:t>
            </a:r>
            <a:br>
              <a:rPr lang="en-US" dirty="0"/>
            </a:br>
            <a:r>
              <a:rPr lang="en-US" dirty="0"/>
              <a:t>(19/04/2021 – 25/04/2021)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449CF4-53C1-4FCC-B1EA-A74AF43A4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8911472" cy="2102892"/>
          </a:xfrm>
        </p:spPr>
        <p:txBody>
          <a:bodyPr>
            <a:normAutofit/>
          </a:bodyPr>
          <a:lstStyle/>
          <a:p>
            <a:r>
              <a:rPr lang="en-US" sz="2400" dirty="0"/>
              <a:t>Nguyễn Thy Anh Tài</a:t>
            </a:r>
          </a:p>
          <a:p>
            <a:r>
              <a:rPr lang="en-US" sz="2400" dirty="0"/>
              <a:t>MSSV: 20521860</a:t>
            </a:r>
          </a:p>
          <a:p>
            <a:r>
              <a:rPr lang="en-US" sz="2400" dirty="0" err="1"/>
              <a:t>Môn</a:t>
            </a:r>
            <a:r>
              <a:rPr lang="en-US" sz="2400" dirty="0"/>
              <a:t>: </a:t>
            </a:r>
            <a:r>
              <a:rPr lang="en-US" sz="2400" dirty="0" err="1"/>
              <a:t>Kỹ</a:t>
            </a:r>
            <a:r>
              <a:rPr lang="en-US" sz="2400" dirty="0"/>
              <a:t> </a:t>
            </a:r>
            <a:r>
              <a:rPr lang="en-US" sz="2400" dirty="0" err="1"/>
              <a:t>năng</a:t>
            </a:r>
            <a:r>
              <a:rPr lang="en-US" sz="2400" dirty="0"/>
              <a:t> </a:t>
            </a:r>
            <a:r>
              <a:rPr lang="en-US" sz="2400" dirty="0" err="1"/>
              <a:t>nghề</a:t>
            </a:r>
            <a:r>
              <a:rPr lang="en-US" sz="2400" dirty="0"/>
              <a:t> </a:t>
            </a:r>
            <a:r>
              <a:rPr lang="en-US" sz="2400" dirty="0" err="1"/>
              <a:t>nghiệp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78104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339E5-5AB3-4D1F-A762-FE1C79287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85637"/>
            <a:ext cx="3941190" cy="398446"/>
          </a:xfrm>
        </p:spPr>
        <p:txBody>
          <a:bodyPr>
            <a:normAutofit fontScale="90000"/>
          </a:bodyPr>
          <a:lstStyle/>
          <a:p>
            <a:r>
              <a:rPr lang="en-US" dirty="0"/>
              <a:t>THỨ HAI (19/04)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3534D0-750B-400B-B49E-F423006259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9114756"/>
              </p:ext>
            </p:extLst>
          </p:nvPr>
        </p:nvGraphicFramePr>
        <p:xfrm>
          <a:off x="838201" y="1448552"/>
          <a:ext cx="10515597" cy="519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95585928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547058917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223861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Thời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gian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Hoạt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Thực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tế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2151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8:00 – 9:00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dậy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Còn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ngủ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713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9:00 – 10:00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Thức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dậy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vệ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sinh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cá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nhân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ăn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sáng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90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10:00 – 11:30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Tư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tưởng</a:t>
                      </a:r>
                      <a:r>
                        <a:rPr lang="en-US" dirty="0"/>
                        <a:t> HCM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Tư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tưởng</a:t>
                      </a:r>
                      <a:r>
                        <a:rPr lang="en-US" dirty="0"/>
                        <a:t> HCM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513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11:30 – 13:00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ngơi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ngơi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0869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13:00 – 15:30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thể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chất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thể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chất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8020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15:30 – 16:30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KTX, </a:t>
                      </a:r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trí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KTX, </a:t>
                      </a:r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trí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4311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16:30 – 18:00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Làm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bài</a:t>
                      </a:r>
                      <a:r>
                        <a:rPr lang="en-US" dirty="0"/>
                        <a:t> OOP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Ngủ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560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18:00 – 19:00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tắm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tắm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098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19:00 – 19:30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Gọi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về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nhà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Gọi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về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nhà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043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19:30 – 21:30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trí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Chạy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deadline OOP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555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21:30 – 23:00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nghe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nhạc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nghe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nhạc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1247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23:00 – 23:15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Lên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hoạch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Lên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hoạch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2316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lướt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Youtube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1887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252590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339E5-5AB3-4D1F-A762-FE1C79287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38503"/>
            <a:ext cx="3677239" cy="398446"/>
          </a:xfrm>
        </p:spPr>
        <p:txBody>
          <a:bodyPr>
            <a:normAutofit fontScale="90000"/>
          </a:bodyPr>
          <a:lstStyle/>
          <a:p>
            <a:r>
              <a:rPr lang="en-US" dirty="0"/>
              <a:t>THỨ BA (20/04)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3534D0-750B-400B-B49E-F423006259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7768243"/>
              </p:ext>
            </p:extLst>
          </p:nvPr>
        </p:nvGraphicFramePr>
        <p:xfrm>
          <a:off x="838199" y="1476830"/>
          <a:ext cx="10515597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95585928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547058917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223861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Thời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gian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Hoạt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Thực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tế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2151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8:00 – 9:00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dậy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dậy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sáng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713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9:00 – 10:00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lướt</a:t>
                      </a:r>
                      <a:r>
                        <a:rPr lang="en-US" dirty="0"/>
                        <a:t> Facebook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908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10:00 – 11:30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trí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Giải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trí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513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11:30 – 13:00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ngơi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ngơi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0869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13:00 – 16:00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tế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tế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8020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16:00 – 21:00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nhật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nhật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4311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21:00 – 22:00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quận</a:t>
                      </a:r>
                      <a:r>
                        <a:rPr lang="en-US" dirty="0"/>
                        <a:t>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quận</a:t>
                      </a:r>
                      <a:r>
                        <a:rPr lang="en-US" dirty="0"/>
                        <a:t> 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0101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22:00 – 23:00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nghe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nhạc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Chạy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deadline DSA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1247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23:00 – 23:15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Lên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hoạch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Lên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hoạch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8466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Lướt</a:t>
                      </a:r>
                      <a:r>
                        <a:rPr lang="en-US" dirty="0"/>
                        <a:t> Facebook, </a:t>
                      </a:r>
                      <a:r>
                        <a:rPr lang="en-US" dirty="0" err="1"/>
                        <a:t>Youtube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1887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95308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339E5-5AB3-4D1F-A762-FE1C79287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213" y="647930"/>
            <a:ext cx="4714188" cy="398446"/>
          </a:xfrm>
        </p:spPr>
        <p:txBody>
          <a:bodyPr>
            <a:normAutofit fontScale="90000"/>
          </a:bodyPr>
          <a:lstStyle/>
          <a:p>
            <a:r>
              <a:rPr lang="en-US" dirty="0"/>
              <a:t>THỨ TƯ (21/04)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3534D0-750B-400B-B49E-F423006259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0211498"/>
              </p:ext>
            </p:extLst>
          </p:nvPr>
        </p:nvGraphicFramePr>
        <p:xfrm>
          <a:off x="847627" y="1471027"/>
          <a:ext cx="10515597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95585928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547058917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223861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Thời gian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Hoạt động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Thực tế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2151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9:00 – 10:00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Thức dậy, vệ sinh cá nhân, ăn sáng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dậy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sáng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713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10:00 – 11:00 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Giải trí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trí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9524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11:00 – 13:00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Ăn trưa, nghỉ ngơi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ngơi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595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13:00 – 15:00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Làm bài tập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Ngủ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095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15:00 – 16:00 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Code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Làm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bài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Anh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văn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571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16:00 – 18:00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Về KTX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KTX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829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18:00 – 18:30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Gọi về nhà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Gọi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về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nhà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4544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18:30 – 22:30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Học nhóm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nhóm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241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22:30 – 23:00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Đọc sách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634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23:00 – 23:15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Lên kế hoạch cho ngày mai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Lên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hoạch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7167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23:15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Vệ sinh cá nhân, ngủ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Lướt</a:t>
                      </a:r>
                      <a:r>
                        <a:rPr lang="en-US" dirty="0"/>
                        <a:t> Facebook,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7755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8561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339E5-5AB3-4D1F-A762-FE1C79287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9077"/>
            <a:ext cx="4139153" cy="398446"/>
          </a:xfrm>
        </p:spPr>
        <p:txBody>
          <a:bodyPr>
            <a:normAutofit fontScale="90000"/>
          </a:bodyPr>
          <a:lstStyle/>
          <a:p>
            <a:r>
              <a:rPr lang="en-US" dirty="0"/>
              <a:t>THỨ NĂM (22/04)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3534D0-750B-400B-B49E-F423006259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876994"/>
              </p:ext>
            </p:extLst>
          </p:nvPr>
        </p:nvGraphicFramePr>
        <p:xfrm>
          <a:off x="838200" y="1442746"/>
          <a:ext cx="10515597" cy="519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95585928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547058917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223861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Thời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gian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Hoạt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Thực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tế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2151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6:30 – 7:30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dậy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Còn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ngủ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713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7:30 – 9:45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DSA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Còn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ngủ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9524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9:45 – 13:00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ngơi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ngơi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595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13:00 – 16:00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thực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hành</a:t>
                      </a:r>
                      <a:r>
                        <a:rPr lang="en-US" dirty="0"/>
                        <a:t> DSA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thực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hành</a:t>
                      </a:r>
                      <a:r>
                        <a:rPr lang="en-US" dirty="0"/>
                        <a:t> DSA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095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15:00 – 16:00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571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16:00 – 17:00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trí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Ngủ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829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17:00 – 17:30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Giặt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đồ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Ngủ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4544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17:30 – 18:00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241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18:00 – 21:00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Xuân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Hiệp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Xuân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Hiệp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634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21:00 – 22:00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Giặt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đồ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lướt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Facebook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775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22:00 – 23:00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550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23:00 – 23:15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Lên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hoạch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Lên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hoạch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cho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6071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614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440625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339E5-5AB3-4D1F-A762-FE1C79287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39153" cy="398446"/>
          </a:xfrm>
        </p:spPr>
        <p:txBody>
          <a:bodyPr>
            <a:normAutofit fontScale="90000"/>
          </a:bodyPr>
          <a:lstStyle/>
          <a:p>
            <a:r>
              <a:rPr lang="en-US" dirty="0"/>
              <a:t>THỨ SÁU (23/04)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3534D0-750B-400B-B49E-F423006259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2018490"/>
              </p:ext>
            </p:extLst>
          </p:nvPr>
        </p:nvGraphicFramePr>
        <p:xfrm>
          <a:off x="838200" y="839431"/>
          <a:ext cx="10515597" cy="593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7045">
                  <a:extLst>
                    <a:ext uri="{9D8B030D-6E8A-4147-A177-3AD203B41FA5}">
                      <a16:colId xmlns:a16="http://schemas.microsoft.com/office/drawing/2014/main" val="955859280"/>
                    </a:ext>
                  </a:extLst>
                </a:gridCol>
                <a:gridCol w="3685881">
                  <a:extLst>
                    <a:ext uri="{9D8B030D-6E8A-4147-A177-3AD203B41FA5}">
                      <a16:colId xmlns:a16="http://schemas.microsoft.com/office/drawing/2014/main" val="3547058917"/>
                    </a:ext>
                  </a:extLst>
                </a:gridCol>
                <a:gridCol w="3642671">
                  <a:extLst>
                    <a:ext uri="{9D8B030D-6E8A-4147-A177-3AD203B41FA5}">
                      <a16:colId xmlns:a16="http://schemas.microsoft.com/office/drawing/2014/main" val="1223861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Thời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gian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Hoạt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Thực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tế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2151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8:00 – 8:30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dậy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Còn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ngủ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9524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8:30 – 10:00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dậy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code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5978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10:00 – 11:30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trí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trí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036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11:30 – 12:30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trưa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4846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12:30 – 13:30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Nghỉ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ngơi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Nghỉ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ngơi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704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13:30 – 14:00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qua </a:t>
                      </a:r>
                      <a:r>
                        <a:rPr lang="en-US" dirty="0" err="1"/>
                        <a:t>trường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qua </a:t>
                      </a:r>
                      <a:r>
                        <a:rPr lang="en-US" dirty="0" err="1"/>
                        <a:t>trường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3245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14:00 – 16:30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Tham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dự</a:t>
                      </a:r>
                      <a:r>
                        <a:rPr lang="en-US" dirty="0"/>
                        <a:t> Gamification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Tham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dự</a:t>
                      </a:r>
                      <a:r>
                        <a:rPr lang="en-US" dirty="0"/>
                        <a:t> Gamification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06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16:30 – 17:00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KTX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Còn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tham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dự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Gamification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248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17:00 – 18:00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KTX, </a:t>
                      </a:r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endParaRPr 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9848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18:00 – 19:30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tiếng</a:t>
                      </a:r>
                      <a:r>
                        <a:rPr lang="en-US" dirty="0"/>
                        <a:t> Anh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tiếng</a:t>
                      </a:r>
                      <a:r>
                        <a:rPr lang="en-US" dirty="0"/>
                        <a:t> Anh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56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19:30 – 21:00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Code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682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21:00 – 22:00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nhạc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Còn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code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6699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22:00 – 23:00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123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23:00 – 23:15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Lên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hoạch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Lên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hoạch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901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lướt</a:t>
                      </a:r>
                      <a:r>
                        <a:rPr lang="en-US" dirty="0"/>
                        <a:t> Facebook,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032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969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339E5-5AB3-4D1F-A762-FE1C79287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39153" cy="398446"/>
          </a:xfrm>
        </p:spPr>
        <p:txBody>
          <a:bodyPr>
            <a:normAutofit fontScale="90000"/>
          </a:bodyPr>
          <a:lstStyle/>
          <a:p>
            <a:r>
              <a:rPr lang="en-US" dirty="0"/>
              <a:t>THỨ BẢY (24/04)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3534D0-750B-400B-B49E-F423006259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7760547"/>
              </p:ext>
            </p:extLst>
          </p:nvPr>
        </p:nvGraphicFramePr>
        <p:xfrm>
          <a:off x="838200" y="832270"/>
          <a:ext cx="10515597" cy="593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95585928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547058917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223861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Thời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gian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Hoạt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Thực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tế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2151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8:30 – 9:00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dậy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dậy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sáng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9524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9:00 – 10:00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tiếng</a:t>
                      </a:r>
                      <a:r>
                        <a:rPr lang="en-US" dirty="0"/>
                        <a:t> Anh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tiếng</a:t>
                      </a:r>
                      <a:r>
                        <a:rPr lang="en-US" dirty="0"/>
                        <a:t> Anh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595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10:00 – 11:30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trí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Giải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trí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095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11:30 – 12:30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trưa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571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12:30 – 14:00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Nghỉ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ngơi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Nghỉ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ngơi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829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14:00 – 16:00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nhạc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nhạc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lướt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Youtube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4544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16:00 – 16:30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241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16:30 – 17:00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dòng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Tên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dòng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Tên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634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17:00 – 18:30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hát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Tập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hát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775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18:30 – 19:30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550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19:30 – 20:00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KTX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Còn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ăn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tối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6071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20:00 – 22:00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Đi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uống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nước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614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22:00 – 23:00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Về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KTX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3818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23:00 – 23:15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Lên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hoạch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Lên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hoạch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3482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lướt</a:t>
                      </a:r>
                      <a:r>
                        <a:rPr lang="en-US" dirty="0"/>
                        <a:t> web,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317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9486689"/>
      </p:ext>
    </p:extLst>
  </p:cSld>
  <p:clrMapOvr>
    <a:masterClrMapping/>
  </p:clrMapOvr>
  <p:transition spd="slow">
    <p:randomBa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339E5-5AB3-4D1F-A762-FE1C79287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39153" cy="398446"/>
          </a:xfrm>
        </p:spPr>
        <p:txBody>
          <a:bodyPr>
            <a:normAutofit fontScale="90000"/>
          </a:bodyPr>
          <a:lstStyle/>
          <a:p>
            <a:r>
              <a:rPr lang="en-US" dirty="0"/>
              <a:t>CHỦ NHẬT (25/04)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3534D0-750B-400B-B49E-F423006259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1573632"/>
              </p:ext>
            </p:extLst>
          </p:nvPr>
        </p:nvGraphicFramePr>
        <p:xfrm>
          <a:off x="838200" y="1018540"/>
          <a:ext cx="10515597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95585928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547058917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223861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Thời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gian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Hoạt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Thực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tế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2151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6:00 – 6:30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dậy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dậy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endParaRPr 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713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6:30 – 7:00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dòng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Tên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dòng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Tên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9524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7:00 – 7:30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Bình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Thạnh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Bình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Thạnh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595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7:30 – 14:00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Phụ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hội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Phụ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ngày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hội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095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14:00 – 14:30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KTX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KTX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571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14:30 – 15:00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Giặt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đồ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Ngủ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829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15:00 – 16:00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Học</a:t>
                      </a:r>
                      <a:r>
                        <a:rPr lang="en-US" dirty="0"/>
                        <a:t> Anh </a:t>
                      </a:r>
                      <a:r>
                        <a:rPr lang="en-US" dirty="0" err="1"/>
                        <a:t>văn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Ngủ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4544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16:00 – 16:30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sinh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cá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nhân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241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16:30 – 19:00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lễ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lễ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634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19:00 – 21:00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Ăn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775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21:00 – 21:30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KTX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Về</a:t>
                      </a:r>
                      <a:r>
                        <a:rPr lang="en-US" dirty="0"/>
                        <a:t> KTX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550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21:30 – 22:00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Gọi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về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nhà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Lướt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Facebook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614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22:00 – 23:00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168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Đọc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sách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ngủ</a:t>
                      </a:r>
                      <a:endParaRPr 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0657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1478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E897A-4325-4D39-9F34-066C2467A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7" y="284176"/>
            <a:ext cx="3670874" cy="1508760"/>
          </a:xfrm>
        </p:spPr>
        <p:txBody>
          <a:bodyPr>
            <a:normAutofit/>
          </a:bodyPr>
          <a:lstStyle/>
          <a:p>
            <a:r>
              <a:rPr lang="en-US" sz="3700" dirty="0"/>
              <a:t>Thank you for assessing!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7F227E9-1DE4-4D24-9641-19DC75B48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277" y="2011680"/>
            <a:ext cx="3676678" cy="4206240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94DBFBD2-23B9-4007-B82F-D0C394407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190" y="0"/>
            <a:ext cx="756681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5B617415-0225-4442-B8ED-F93D9021D5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849" b="21458"/>
          <a:stretch/>
        </p:blipFill>
        <p:spPr>
          <a:xfrm>
            <a:off x="5262368" y="598634"/>
            <a:ext cx="6283602" cy="561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01771"/>
      </p:ext>
    </p:extLst>
  </p:cSld>
  <p:clrMapOvr>
    <a:masterClrMapping/>
  </p:clrMapOvr>
  <p:transition spd="slow">
    <p:push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131</TotalTime>
  <Words>1028</Words>
  <Application>Microsoft Office PowerPoint</Application>
  <PresentationFormat>Widescreen</PresentationFormat>
  <Paragraphs>306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Corbel</vt:lpstr>
      <vt:lpstr>Wingdings</vt:lpstr>
      <vt:lpstr>Banded</vt:lpstr>
      <vt:lpstr>THỜI GIAN BIỂU (19/04/2021 – 25/04/2021)</vt:lpstr>
      <vt:lpstr>THỨ HAI (19/04)</vt:lpstr>
      <vt:lpstr>THỨ BA (20/04)</vt:lpstr>
      <vt:lpstr>THỨ TƯ (21/04)</vt:lpstr>
      <vt:lpstr>THỨ NĂM (22/04)</vt:lpstr>
      <vt:lpstr>THỨ SÁU (23/04)</vt:lpstr>
      <vt:lpstr>THỨ BẢY (24/04)</vt:lpstr>
      <vt:lpstr>CHỦ NHẬT (25/04)</vt:lpstr>
      <vt:lpstr>Thank you for assessing!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THỜI GIAN BIỂU (19/04/2021 – 25/04/2021)</dc:title>
  <dc:creator>Nguyễn Thy Anh Tài</dc:creator>
  <cp:lastModifiedBy>Nguyễn Thy Anh Tài</cp:lastModifiedBy>
  <cp:revision>19</cp:revision>
  <dcterms:created xsi:type="dcterms:W3CDTF">2021-04-26T15:39:59Z</dcterms:created>
  <dcterms:modified xsi:type="dcterms:W3CDTF">2021-04-27T09:43:48Z</dcterms:modified>
</cp:coreProperties>
</file>

<file path=docProps/thumbnail.jpeg>
</file>